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2"/>
  </p:notesMasterIdLst>
  <p:sldIdLst>
    <p:sldId id="256" r:id="rId4"/>
    <p:sldId id="261" r:id="rId5"/>
    <p:sldId id="264" r:id="rId6"/>
    <p:sldId id="271" r:id="rId7"/>
    <p:sldId id="265" r:id="rId8"/>
    <p:sldId id="293" r:id="rId9"/>
    <p:sldId id="279" r:id="rId10"/>
    <p:sldId id="262" r:id="rId1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9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14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34" autoAdjust="0"/>
    <p:restoredTop sz="94660"/>
  </p:normalViewPr>
  <p:slideViewPr>
    <p:cSldViewPr>
      <p:cViewPr>
        <p:scale>
          <a:sx n="121" d="100"/>
          <a:sy n="121" d="100"/>
        </p:scale>
        <p:origin x="-1344" y="-522"/>
      </p:cViewPr>
      <p:guideLst>
        <p:guide orient="horz" pos="1620"/>
        <p:guide orient="horz" pos="193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accent4">
                  <a:lumMod val="40000"/>
                  <a:lumOff val="60000"/>
                </a:schemeClr>
              </a:solidFill>
            </a:ln>
          </c:spPr>
          <c:marker>
            <c:symbol val="circle"/>
            <c:size val="7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c:spPr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</c:v>
                </c:pt>
                <c:pt idx="1">
                  <c:v>60</c:v>
                </c:pt>
                <c:pt idx="2">
                  <c:v>55</c:v>
                </c:pt>
                <c:pt idx="3">
                  <c:v>65</c:v>
                </c:pt>
                <c:pt idx="4">
                  <c:v>70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E72-452D-BBD4-D152376190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circle"/>
            <c:size val="7"/>
            <c:spPr>
              <a:solidFill>
                <a:schemeClr val="accent2"/>
              </a:solidFill>
              <a:ln>
                <a:noFill/>
              </a:ln>
            </c:spPr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50</c:v>
                </c:pt>
                <c:pt idx="2">
                  <c:v>40</c:v>
                </c:pt>
                <c:pt idx="3">
                  <c:v>75</c:v>
                </c:pt>
                <c:pt idx="4">
                  <c:v>80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E72-452D-BBD4-D1523761906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circle"/>
            <c:size val="7"/>
            <c:spPr>
              <a:solidFill>
                <a:schemeClr val="accent1"/>
              </a:solidFill>
              <a:ln>
                <a:noFill/>
              </a:ln>
            </c:spPr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 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15</c:v>
                </c:pt>
                <c:pt idx="1">
                  <c:v>40</c:v>
                </c:pt>
                <c:pt idx="2">
                  <c:v>35</c:v>
                </c:pt>
                <c:pt idx="3">
                  <c:v>70</c:v>
                </c:pt>
                <c:pt idx="4">
                  <c:v>90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7E72-452D-BBD4-D152376190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321856"/>
        <c:axId val="177332224"/>
      </c:lineChart>
      <c:catAx>
        <c:axId val="17732185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77332224"/>
        <c:crosses val="autoZero"/>
        <c:auto val="1"/>
        <c:lblAlgn val="ctr"/>
        <c:lblOffset val="100"/>
        <c:noMultiLvlLbl val="0"/>
      </c:catAx>
      <c:valAx>
        <c:axId val="177332224"/>
        <c:scaling>
          <c:orientation val="minMax"/>
          <c:max val="1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low"/>
        <c:txPr>
          <a:bodyPr/>
          <a:lstStyle/>
          <a:p>
            <a:pPr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cs-CZ"/>
          </a:p>
        </c:txPr>
        <c:crossAx val="177321856"/>
        <c:crosses val="autoZero"/>
        <c:crossBetween val="between"/>
        <c:majorUnit val="20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cs-CZ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44AD1-7E96-455A-8C7F-605A7DD0F917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DC514-9E28-441F-BF04-3DE8912E9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6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73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003798"/>
            <a:ext cx="4032448" cy="115212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lvl="0"/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388" y="4155926"/>
            <a:ext cx="40324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056" y="2282477"/>
            <a:ext cx="5002056" cy="254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7849" y="2623270"/>
            <a:ext cx="2398211" cy="1772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27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1520" y="210752"/>
            <a:ext cx="305983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69809" y="210752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369809" y="1795096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1520" y="3379104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51068" y="3379104"/>
            <a:ext cx="3024336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570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13953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690017"/>
            <a:ext cx="856895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283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1448650"/>
            <a:ext cx="4680520" cy="3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19624" y="475565"/>
            <a:ext cx="3384000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728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1399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3397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95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964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53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47951" y="2787774"/>
            <a:ext cx="3959992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7951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27657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7657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7951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627665" y="2806575"/>
            <a:ext cx="3959992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61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987574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571750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20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15361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899537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514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633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13953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0017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0647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220072" y="-6824"/>
            <a:ext cx="3923928" cy="5150323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651870"/>
            <a:ext cx="33478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96136" y="4397684"/>
            <a:ext cx="33478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8502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8848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639427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27659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15891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39552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539551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639427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2639426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4727659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727658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815891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815890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27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97" y="1059582"/>
            <a:ext cx="3816424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40112" y="1188189"/>
            <a:ext cx="3511110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547204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8135" y="1685352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771800" y="3076575"/>
            <a:ext cx="2808312" cy="15834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40152" y="3076575"/>
            <a:ext cx="2808312" cy="1583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8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71" r:id="rId5"/>
    <p:sldLayoutId id="2147483655" r:id="rId6"/>
    <p:sldLayoutId id="2147483672" r:id="rId7"/>
    <p:sldLayoutId id="2147483675" r:id="rId8"/>
    <p:sldLayoutId id="2147483663" r:id="rId9"/>
    <p:sldLayoutId id="2147483674" r:id="rId10"/>
    <p:sldLayoutId id="2147483665" r:id="rId11"/>
    <p:sldLayoutId id="2147483666" r:id="rId12"/>
    <p:sldLayoutId id="2147483673" r:id="rId13"/>
    <p:sldLayoutId id="2147483669" r:id="rId14"/>
    <p:sldLayoutId id="2147483676" r:id="rId15"/>
    <p:sldLayoutId id="2147483668" r:id="rId16"/>
    <p:sldLayoutId id="2147483656" r:id="rId1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hyperlink" Target="http://rotaractprague.com/guide/see/index.html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taractprague.com/" TargetMode="External"/><Relationship Id="rId2" Type="http://schemas.openxmlformats.org/officeDocument/2006/relationships/hyperlink" Target="http://www.simonburyan.cz/por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/>
          <p:cNvSpPr/>
          <p:nvPr/>
        </p:nvSpPr>
        <p:spPr>
          <a:xfrm>
            <a:off x="2339752" y="2355726"/>
            <a:ext cx="3672408" cy="1224136"/>
          </a:xfrm>
          <a:prstGeom prst="rect">
            <a:avLst/>
          </a:prstGeom>
          <a:solidFill>
            <a:schemeClr val="bg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Box 1">
            <a:hlinkClick r:id="rId2"/>
          </p:cNvPr>
          <p:cNvSpPr txBox="1"/>
          <p:nvPr/>
        </p:nvSpPr>
        <p:spPr>
          <a:xfrm>
            <a:off x="481743" y="4690179"/>
            <a:ext cx="8482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altLang="ko-KR" sz="1400" dirty="0">
                <a:solidFill>
                  <a:schemeClr val="bg1"/>
                </a:solidFill>
                <a:cs typeface="Arial" pitchFamily="34" charset="0"/>
              </a:rPr>
              <a:t>www.rotaractprague.com	http://rotaractprague.com/guide/see/index.html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5536" y="2355726"/>
            <a:ext cx="7416824" cy="1800201"/>
          </a:xfrm>
        </p:spPr>
        <p:txBody>
          <a:bodyPr/>
          <a:lstStyle/>
          <a:p>
            <a:pPr algn="ctr"/>
            <a:r>
              <a:rPr lang="cs-CZ" altLang="ko-KR" b="1" dirty="0" smtClean="0">
                <a:solidFill>
                  <a:schemeClr val="accent1"/>
                </a:solidFill>
                <a:ea typeface="맑은 고딕" pitchFamily="50" charset="-127"/>
              </a:rPr>
              <a:t>Jaroslav Fořt</a:t>
            </a:r>
          </a:p>
          <a:p>
            <a:pPr algn="ctr"/>
            <a:r>
              <a:rPr lang="cs-CZ" altLang="ko-KR" b="1" dirty="0" smtClean="0">
                <a:solidFill>
                  <a:schemeClr val="accent1"/>
                </a:solidFill>
                <a:ea typeface="맑은 고딕" pitchFamily="50" charset="-127"/>
              </a:rPr>
              <a:t>Šimon </a:t>
            </a:r>
            <a:r>
              <a:rPr lang="cs-CZ" altLang="ko-KR" b="1" dirty="0" err="1">
                <a:solidFill>
                  <a:schemeClr val="accent1"/>
                </a:solidFill>
                <a:ea typeface="맑은 고딕" pitchFamily="50" charset="-127"/>
              </a:rPr>
              <a:t>Buryan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0"/>
            <a:r>
              <a:rPr lang="cs-CZ" altLang="ko-KR" dirty="0" smtClean="0">
                <a:ea typeface="맑은 고딕" pitchFamily="50" charset="-127"/>
              </a:rPr>
              <a:t>ROTARACT PRAHA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cs-CZ" altLang="ko-KR" sz="2400" dirty="0" smtClean="0"/>
              <a:t>Co jsme připravili….</a:t>
            </a:r>
            <a:endParaRPr lang="en-US" altLang="ko-KR" sz="2400" dirty="0"/>
          </a:p>
        </p:txBody>
      </p:sp>
      <p:pic>
        <p:nvPicPr>
          <p:cNvPr id="1027" name="Picture 3" descr="D:\Simon\2018\RCA Praha\pptGuide\sm_logoRA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96" y="245383"/>
            <a:ext cx="1249191" cy="117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11760" y="301402"/>
            <a:ext cx="6732240" cy="701030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797898" y="339502"/>
            <a:ext cx="634610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Máme hodně </a:t>
            </a:r>
            <a:r>
              <a:rPr lang="cs-CZ" sz="36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zahr</a:t>
            </a:r>
            <a:r>
              <a:rPr lang="cs-CZ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návštěv</a:t>
            </a:r>
            <a:endParaRPr lang="en-US" sz="3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131840" y="1386347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79778" y="2277586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27717" y="3168825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475656" y="4060065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995936" y="1407041"/>
            <a:ext cx="4608512" cy="586359"/>
            <a:chOff x="803640" y="3362835"/>
            <a:chExt cx="2059657" cy="586359"/>
          </a:xfrm>
        </p:grpSpPr>
        <p:sp>
          <p:nvSpPr>
            <p:cNvPr id="11" name="TextBox 10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cs-CZ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Zahraniční členové </a:t>
              </a:r>
              <a:r>
                <a:rPr lang="cs-CZ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Rotaractu</a:t>
              </a:r>
              <a:r>
                <a:rPr lang="cs-CZ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nám často píšou na FB, email…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cs-CZ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Neustálý kontakt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43131" y="2298280"/>
            <a:ext cx="4608512" cy="586359"/>
            <a:chOff x="803640" y="3362835"/>
            <a:chExt cx="2059657" cy="586359"/>
          </a:xfrm>
        </p:grpSpPr>
        <p:sp>
          <p:nvSpPr>
            <p:cNvPr id="14" name="TextBox 13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cs-CZ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Není spoleh na běžné průvodce, hodně recenzí je falešných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cs-CZ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Lidé si rádi nechají něco doporučit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90325" y="3189519"/>
            <a:ext cx="4608512" cy="586359"/>
            <a:chOff x="803640" y="3362835"/>
            <a:chExt cx="2059657" cy="586359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cs-CZ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Dáváme </a:t>
              </a:r>
              <a:r>
                <a:rPr lang="cs-CZ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neustále stejné </a:t>
              </a:r>
              <a:r>
                <a:rPr lang="cs-CZ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tipy různým návštěvníkům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cs-CZ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Neustále se opakujeme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37519" y="4080758"/>
            <a:ext cx="4608512" cy="586359"/>
            <a:chOff x="803640" y="3362835"/>
            <a:chExt cx="2059657" cy="586359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cs-CZ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Přišli jsme s elektronickou verzí…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cs-CZ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Hledali jsme dobře šiřitelný formát pro návštěvníky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131839" y="1515555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79776" y="2406793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7713" y="3298031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75650" y="4189269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cs-CZ" altLang="ko-KR" dirty="0" smtClean="0"/>
              <a:t>Máme hotovo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cs-CZ" altLang="ko-KR" dirty="0" smtClean="0"/>
              <a:t>… a rádi bychom Vám představili náš počin</a:t>
            </a:r>
            <a:endParaRPr lang="en-US" altLang="ko-KR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843808" y="1923678"/>
            <a:ext cx="3470076" cy="183410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cs-CZ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Spouštíme</a:t>
            </a:r>
          </a:p>
          <a:p>
            <a:pPr marL="0" indent="0" algn="ctr">
              <a:buNone/>
            </a:pPr>
            <a:r>
              <a:rPr lang="cs-CZ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náš nový web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074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cs-CZ" altLang="ko-KR" sz="3200" dirty="0" smtClean="0"/>
              <a:t>A dnes ho veřejně představujeme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sp>
        <p:nvSpPr>
          <p:cNvPr id="7" name="Chord 14"/>
          <p:cNvSpPr/>
          <p:nvPr/>
        </p:nvSpPr>
        <p:spPr>
          <a:xfrm>
            <a:off x="1288829" y="2256586"/>
            <a:ext cx="733693" cy="925861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Pie 24"/>
          <p:cNvSpPr/>
          <p:nvPr/>
        </p:nvSpPr>
        <p:spPr>
          <a:xfrm>
            <a:off x="3508714" y="1677117"/>
            <a:ext cx="298536" cy="296883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Parallelogram 15"/>
          <p:cNvSpPr/>
          <p:nvPr/>
        </p:nvSpPr>
        <p:spPr>
          <a:xfrm rot="16200000">
            <a:off x="3512451" y="4062467"/>
            <a:ext cx="291063" cy="315065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Rectangle 9"/>
          <p:cNvSpPr/>
          <p:nvPr/>
        </p:nvSpPr>
        <p:spPr>
          <a:xfrm>
            <a:off x="6477946" y="2908811"/>
            <a:ext cx="264728" cy="2478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Oval 21"/>
          <p:cNvSpPr>
            <a:spLocks noChangeAspect="1"/>
          </p:cNvSpPr>
          <p:nvPr/>
        </p:nvSpPr>
        <p:spPr>
          <a:xfrm>
            <a:off x="6477914" y="1677117"/>
            <a:ext cx="283944" cy="28631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1065011"/>
            <a:ext cx="7344816" cy="241898"/>
          </a:xfrm>
        </p:spPr>
        <p:txBody>
          <a:bodyPr/>
          <a:lstStyle/>
          <a:p>
            <a:pPr lvl="0" algn="ctr"/>
            <a:r>
              <a:rPr lang="en-US" altLang="ko-KR" b="1" dirty="0">
                <a:solidFill>
                  <a:srgbClr val="FF0000"/>
                </a:solidFill>
                <a:hlinkClick r:id="rId2"/>
              </a:rPr>
              <a:t>http://</a:t>
            </a:r>
            <a:r>
              <a:rPr lang="en-US" altLang="ko-KR" b="1" dirty="0" smtClean="0">
                <a:solidFill>
                  <a:srgbClr val="FF0000"/>
                </a:solidFill>
                <a:hlinkClick r:id="rId2"/>
              </a:rPr>
              <a:t>rotaractprague.com/guide/see/index.html</a:t>
            </a:r>
            <a:r>
              <a:rPr lang="cs-CZ" altLang="ko-KR" b="1" dirty="0" smtClean="0">
                <a:solidFill>
                  <a:srgbClr val="FF0000"/>
                </a:solidFill>
              </a:rPr>
              <a:t>	</a:t>
            </a:r>
          </a:p>
        </p:txBody>
      </p:sp>
      <p:pic>
        <p:nvPicPr>
          <p:cNvPr id="3074" name="Picture 2" descr="D:\Simon\2018\RCA Praha\pptGuide\bw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937" y="1306909"/>
            <a:ext cx="4086138" cy="375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cs-CZ" altLang="ko-KR" dirty="0" smtClean="0"/>
              <a:t>Náš tradiční projekt jsou přáníčka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cs-CZ" altLang="ko-KR" dirty="0" smtClean="0"/>
              <a:t>Nabízíme je vždy na podzim</a:t>
            </a:r>
            <a:endParaRPr lang="en-US" altLang="ko-KR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827651367"/>
              </p:ext>
            </p:extLst>
          </p:nvPr>
        </p:nvGraphicFramePr>
        <p:xfrm>
          <a:off x="323528" y="1334187"/>
          <a:ext cx="4104009" cy="3456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644008" y="1275606"/>
            <a:ext cx="4032449" cy="721111"/>
            <a:chOff x="803640" y="3362835"/>
            <a:chExt cx="2097106" cy="721111"/>
          </a:xfrm>
        </p:grpSpPr>
        <p:sp>
          <p:nvSpPr>
            <p:cNvPr id="6" name="TextBox 5"/>
            <p:cNvSpPr txBox="1"/>
            <p:nvPr/>
          </p:nvSpPr>
          <p:spPr>
            <a:xfrm>
              <a:off x="803641" y="3806947"/>
              <a:ext cx="209710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cs-CZ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Projekt generuje roční výtěžek 40.000 – 70.000 </a:t>
              </a:r>
              <a:r>
                <a:rPr lang="cs-CZ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</a:t>
              </a:r>
              <a:r>
                <a:rPr lang="cs-CZ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č.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cs-CZ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Náš klubový dlouholetý projekt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4858326" y="2484610"/>
            <a:ext cx="577770" cy="57777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Block Arc 14"/>
          <p:cNvSpPr/>
          <p:nvPr/>
        </p:nvSpPr>
        <p:spPr>
          <a:xfrm rot="16200000">
            <a:off x="4989906" y="2616087"/>
            <a:ext cx="314611" cy="314816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858326" y="3350905"/>
            <a:ext cx="577770" cy="5777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520599" y="2427734"/>
            <a:ext cx="3155857" cy="678692"/>
            <a:chOff x="803640" y="3362835"/>
            <a:chExt cx="2059657" cy="678692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cs-CZ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Kromě Prahy jsme měli i objednávky z Poděbrad či Švédska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cs-CZ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Mnoho objednávek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Rectangle 36"/>
          <p:cNvSpPr/>
          <p:nvPr/>
        </p:nvSpPr>
        <p:spPr>
          <a:xfrm>
            <a:off x="5022552" y="3536555"/>
            <a:ext cx="249318" cy="208411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520599" y="3262758"/>
            <a:ext cx="3155857" cy="678692"/>
            <a:chOff x="803640" y="3362835"/>
            <a:chExt cx="2059657" cy="678692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cs-CZ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 projektu někdy dělalo i více jak 5 lidí a informace se ztrácely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cs-CZ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Složitá komunikace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Oval 23"/>
          <p:cNvSpPr/>
          <p:nvPr/>
        </p:nvSpPr>
        <p:spPr>
          <a:xfrm>
            <a:off x="4858326" y="4152781"/>
            <a:ext cx="577770" cy="5777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520599" y="4097783"/>
            <a:ext cx="3155857" cy="678692"/>
            <a:chOff x="803640" y="3362835"/>
            <a:chExt cx="2059657" cy="678692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cs-CZ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 lepší řízení využijeme online platformu </a:t>
              </a:r>
              <a:r>
                <a:rPr lang="cs-CZ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OpenCart</a:t>
              </a:r>
              <a:r>
                <a:rPr lang="cs-CZ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cs-CZ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Nový přístup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ounded Rectangle 7"/>
          <p:cNvSpPr/>
          <p:nvPr/>
        </p:nvSpPr>
        <p:spPr>
          <a:xfrm>
            <a:off x="4998686" y="4295528"/>
            <a:ext cx="297051" cy="25635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70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539552" y="699294"/>
            <a:ext cx="3456384" cy="19444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altLang="ko-KR" b="1" dirty="0" err="1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OpenCart</a:t>
            </a:r>
            <a:endParaRPr lang="en-US" altLang="ko-KR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r>
              <a:rPr lang="cs-CZ" altLang="ko-KR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Open source </a:t>
            </a:r>
            <a:r>
              <a:rPr lang="cs-CZ" altLang="ko-KR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eshop</a:t>
            </a:r>
            <a:endParaRPr lang="ko-KR" altLang="en-US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402" y="262710"/>
            <a:ext cx="5271598" cy="45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39902"/>
            <a:ext cx="3259391" cy="809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03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/>
        </p:nvSpPr>
        <p:spPr>
          <a:xfrm>
            <a:off x="164042" y="4587974"/>
            <a:ext cx="8712968" cy="512348"/>
          </a:xfrm>
          <a:prstGeom prst="rect">
            <a:avLst/>
          </a:prstGeom>
          <a:solidFill>
            <a:schemeClr val="bg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915816" y="1851670"/>
            <a:ext cx="3470076" cy="1224136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cs-CZ" altLang="ko-KR" sz="3600" dirty="0" smtClean="0">
                <a:latin typeface="+mj-lt"/>
              </a:rPr>
              <a:t>Děkuji za pozornost</a:t>
            </a:r>
            <a:endParaRPr lang="ko-KR" altLang="en-US" sz="360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72054" y="4639444"/>
            <a:ext cx="8496944" cy="504056"/>
          </a:xfrm>
          <a:prstGeom prst="rect">
            <a:avLst/>
          </a:prstGeom>
          <a:effectLst>
            <a:reflection endPos="0" dir="5400000" sy="-100000" algn="bl" rotWithShape="0"/>
          </a:effectLst>
        </p:spPr>
        <p:txBody>
          <a:bodyPr/>
          <a:lstStyle/>
          <a:p>
            <a:pPr marL="0" lvl="0" indent="0">
              <a:buNone/>
            </a:pPr>
            <a:r>
              <a:rPr lang="en-US" altLang="ko-KR" sz="2000" dirty="0">
                <a:hlinkClick r:id="rId2"/>
              </a:rPr>
              <a:t>http://</a:t>
            </a:r>
            <a:r>
              <a:rPr lang="en-US" altLang="ko-KR" sz="2000" dirty="0" smtClean="0">
                <a:hlinkClick r:id="rId2"/>
              </a:rPr>
              <a:t>www.simonburyan.cz/port</a:t>
            </a:r>
            <a:r>
              <a:rPr lang="cs-CZ" altLang="ko-KR" sz="2000" dirty="0" smtClean="0"/>
              <a:t>		</a:t>
            </a:r>
            <a:r>
              <a:rPr lang="cs-CZ" altLang="ko-KR" sz="2000" dirty="0" smtClean="0">
                <a:hlinkClick r:id="rId3"/>
              </a:rPr>
              <a:t>http</a:t>
            </a:r>
            <a:r>
              <a:rPr lang="cs-CZ" altLang="ko-KR" sz="2000" dirty="0">
                <a:hlinkClick r:id="rId3"/>
              </a:rPr>
              <a:t>://</a:t>
            </a:r>
            <a:r>
              <a:rPr lang="cs-CZ" altLang="ko-KR" sz="2000" dirty="0" smtClean="0">
                <a:hlinkClick r:id="rId3"/>
              </a:rPr>
              <a:t>www.rotaractprague.com</a:t>
            </a:r>
            <a:r>
              <a:rPr lang="cs-CZ" altLang="ko-KR" sz="2000" dirty="0" smtClean="0"/>
              <a:t>	</a:t>
            </a:r>
            <a:r>
              <a:rPr lang="cs-CZ" altLang="ko-KR" sz="2000" dirty="0"/>
              <a:t>	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2931</TotalTime>
  <Words>164</Words>
  <Application>Microsoft Office PowerPoint</Application>
  <PresentationFormat>Předvádění na obrazovce (16:9)</PresentationFormat>
  <Paragraphs>39</Paragraphs>
  <Slides>8</Slides>
  <Notes>1</Notes>
  <HiddenSlides>0</HiddenSlides>
  <MMClips>0</MMClips>
  <ScaleCrop>false</ScaleCrop>
  <HeadingPairs>
    <vt:vector size="4" baseType="variant">
      <vt:variant>
        <vt:lpstr>Motiv</vt:lpstr>
      </vt:variant>
      <vt:variant>
        <vt:i4>3</vt:i4>
      </vt:variant>
      <vt:variant>
        <vt:lpstr>Nadpisy snímků</vt:lpstr>
      </vt:variant>
      <vt:variant>
        <vt:i4>8</vt:i4>
      </vt:variant>
    </vt:vector>
  </HeadingPairs>
  <TitlesOfParts>
    <vt:vector size="11" baseType="lpstr">
      <vt:lpstr>Cover and End Slide Master</vt:lpstr>
      <vt:lpstr>Contents Slide Master</vt:lpstr>
      <vt:lpstr>Section Break Slide Master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Simon Buryan</cp:lastModifiedBy>
  <cp:revision>114</cp:revision>
  <dcterms:created xsi:type="dcterms:W3CDTF">2016-12-05T23:26:54Z</dcterms:created>
  <dcterms:modified xsi:type="dcterms:W3CDTF">2018-04-14T15:10:23Z</dcterms:modified>
</cp:coreProperties>
</file>